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6" r:id="rId15"/>
    <p:sldId id="277" r:id="rId16"/>
    <p:sldId id="263" r:id="rId17"/>
    <p:sldId id="262" r:id="rId18"/>
    <p:sldId id="278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 autoAdjust="0"/>
    <p:restoredTop sz="79024" autoAdjust="0"/>
  </p:normalViewPr>
  <p:slideViewPr>
    <p:cSldViewPr snapToGrid="0">
      <p:cViewPr varScale="1">
        <p:scale>
          <a:sx n="101" d="100"/>
          <a:sy n="101" d="100"/>
        </p:scale>
        <p:origin x="69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E2808FB-F728-4C33-9093-750543E63877}"/>
    <pc:docChg chg="undo custSel addSld delSld modSld sldOrd modSection">
      <pc:chgData name="Isaac Levin" userId="9c4fb846-64f0-4c43-bb9c-68407671c7bc" providerId="ADAL" clId="{7E2808FB-F728-4C33-9093-750543E63877}" dt="2018-02-27T18:36:58.589" v="599" actId="1076"/>
      <pc:docMkLst>
        <pc:docMk/>
      </pc:docMkLst>
      <pc:sldChg chg="addSp delSp modSp">
        <pc:chgData name="Isaac Levin" userId="9c4fb846-64f0-4c43-bb9c-68407671c7bc" providerId="ADAL" clId="{7E2808FB-F728-4C33-9093-750543E63877}" dt="2018-02-25T19:13:59.201" v="196" actId="1076"/>
        <pc:sldMkLst>
          <pc:docMk/>
          <pc:sldMk cId="4035939461" sldId="259"/>
        </pc:sldMkLst>
        <pc:spChg chg="del">
          <ac:chgData name="Isaac Levin" userId="9c4fb846-64f0-4c43-bb9c-68407671c7bc" providerId="ADAL" clId="{7E2808FB-F728-4C33-9093-750543E63877}" dt="2018-02-25T19:13:24.588" v="192" actId="1076"/>
          <ac:spMkLst>
            <pc:docMk/>
            <pc:sldMk cId="4035939461" sldId="259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5T19:13:59.201" v="196" actId="1076"/>
          <ac:picMkLst>
            <pc:docMk/>
            <pc:sldMk cId="4035939461" sldId="259"/>
            <ac:picMk id="5" creationId="{8DD60D8E-D16A-4BD7-B3AC-D35444195C14}"/>
          </ac:picMkLst>
        </pc:picChg>
      </pc:sldChg>
      <pc:sldChg chg="add">
        <pc:chgData name="Isaac Levin" userId="9c4fb846-64f0-4c43-bb9c-68407671c7bc" providerId="ADAL" clId="{7E2808FB-F728-4C33-9093-750543E63877}" dt="2018-02-25T18:50:46.689" v="0" actId="20577"/>
        <pc:sldMkLst>
          <pc:docMk/>
          <pc:sldMk cId="2650456051" sldId="261"/>
        </pc:sldMkLst>
      </pc:sldChg>
      <pc:sldChg chg="addSp delSp modSp add">
        <pc:chgData name="Isaac Levin" userId="9c4fb846-64f0-4c43-bb9c-68407671c7bc" providerId="ADAL" clId="{7E2808FB-F728-4C33-9093-750543E63877}" dt="2018-02-26T16:15:02.730" v="524" actId="1076"/>
        <pc:sldMkLst>
          <pc:docMk/>
          <pc:sldMk cId="4184397700" sldId="262"/>
        </pc:sldMkLst>
        <pc:spChg chg="mod">
          <ac:chgData name="Isaac Levin" userId="9c4fb846-64f0-4c43-bb9c-68407671c7bc" providerId="ADAL" clId="{7E2808FB-F728-4C33-9093-750543E63877}" dt="2018-02-25T18:51:05.056" v="38" actId="20577"/>
          <ac:spMkLst>
            <pc:docMk/>
            <pc:sldMk cId="4184397700" sldId="262"/>
            <ac:spMk id="2" creationId="{B52BF80D-AEF4-46D3-8FC4-5AE9A4348FFE}"/>
          </ac:spMkLst>
        </pc:spChg>
        <pc:spChg chg="del">
          <ac:chgData name="Isaac Levin" userId="9c4fb846-64f0-4c43-bb9c-68407671c7bc" providerId="ADAL" clId="{7E2808FB-F728-4C33-9093-750543E63877}" dt="2018-02-25T18:52:15.578" v="39" actId="1076"/>
          <ac:spMkLst>
            <pc:docMk/>
            <pc:sldMk cId="4184397700" sldId="262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6T16:14:31.460" v="518" actId="1076"/>
          <ac:picMkLst>
            <pc:docMk/>
            <pc:sldMk cId="4184397700" sldId="262"/>
            <ac:picMk id="1026" creationId="{34932BCD-FEBE-4EFF-9D39-E658F87C6133}"/>
          </ac:picMkLst>
        </pc:picChg>
        <pc:picChg chg="add del mod">
          <ac:chgData name="Isaac Levin" userId="9c4fb846-64f0-4c43-bb9c-68407671c7bc" providerId="ADAL" clId="{7E2808FB-F728-4C33-9093-750543E63877}" dt="2018-02-26T16:14:32.088" v="519" actId="1076"/>
          <ac:picMkLst>
            <pc:docMk/>
            <pc:sldMk cId="4184397700" sldId="262"/>
            <ac:picMk id="1028" creationId="{02B1677B-626D-418F-8ACF-28A5091C0AC9}"/>
          </ac:picMkLst>
        </pc:picChg>
        <pc:picChg chg="add mod">
          <ac:chgData name="Isaac Levin" userId="9c4fb846-64f0-4c43-bb9c-68407671c7bc" providerId="ADAL" clId="{7E2808FB-F728-4C33-9093-750543E63877}" dt="2018-02-26T16:15:02.730" v="524" actId="1076"/>
          <ac:picMkLst>
            <pc:docMk/>
            <pc:sldMk cId="4184397700" sldId="262"/>
            <ac:picMk id="1030" creationId="{1A9E7608-655F-4E3B-90BE-167996E6B7DA}"/>
          </ac:picMkLst>
        </pc:picChg>
        <pc:picChg chg="add mod">
          <ac:chgData name="Isaac Levin" userId="9c4fb846-64f0-4c43-bb9c-68407671c7bc" providerId="ADAL" clId="{7E2808FB-F728-4C33-9093-750543E63877}" dt="2018-02-25T18:57:59.686" v="56" actId="14100"/>
          <ac:picMkLst>
            <pc:docMk/>
            <pc:sldMk cId="4184397700" sldId="262"/>
            <ac:picMk id="2050" creationId="{272BE0FD-FFD9-4C40-82C1-1A38451C74D2}"/>
          </ac:picMkLst>
        </pc:picChg>
        <pc:picChg chg="add mod">
          <ac:chgData name="Isaac Levin" userId="9c4fb846-64f0-4c43-bb9c-68407671c7bc" providerId="ADAL" clId="{7E2808FB-F728-4C33-9093-750543E63877}" dt="2018-02-25T18:58:05.590" v="57" actId="14100"/>
          <ac:picMkLst>
            <pc:docMk/>
            <pc:sldMk cId="4184397700" sldId="262"/>
            <ac:picMk id="2052" creationId="{6982351F-3308-4552-80A8-673EFA2C99AF}"/>
          </ac:picMkLst>
        </pc:picChg>
        <pc:picChg chg="add mod">
          <ac:chgData name="Isaac Levin" userId="9c4fb846-64f0-4c43-bb9c-68407671c7bc" providerId="ADAL" clId="{7E2808FB-F728-4C33-9093-750543E63877}" dt="2018-02-26T16:07:27.393" v="506" actId="1076"/>
          <ac:picMkLst>
            <pc:docMk/>
            <pc:sldMk cId="4184397700" sldId="262"/>
            <ac:picMk id="2054" creationId="{E133F194-BFD5-47E7-AB2A-69B5B24BF704}"/>
          </ac:picMkLst>
        </pc:picChg>
        <pc:picChg chg="add mod">
          <ac:chgData name="Isaac Levin" userId="9c4fb846-64f0-4c43-bb9c-68407671c7bc" providerId="ADAL" clId="{7E2808FB-F728-4C33-9093-750543E63877}" dt="2018-02-26T16:07:29.122" v="507" actId="1076"/>
          <ac:picMkLst>
            <pc:docMk/>
            <pc:sldMk cId="4184397700" sldId="262"/>
            <ac:picMk id="2056" creationId="{C041C67C-ABD6-4190-B31A-1919B88B5AB0}"/>
          </ac:picMkLst>
        </pc:picChg>
        <pc:picChg chg="add mod">
          <ac:chgData name="Isaac Levin" userId="9c4fb846-64f0-4c43-bb9c-68407671c7bc" providerId="ADAL" clId="{7E2808FB-F728-4C33-9093-750543E63877}" dt="2018-02-26T16:07:35.740" v="509" actId="1076"/>
          <ac:picMkLst>
            <pc:docMk/>
            <pc:sldMk cId="4184397700" sldId="262"/>
            <ac:picMk id="2058" creationId="{6E6AF088-4F3C-422C-ACA9-EAD3CF65E004}"/>
          </ac:picMkLst>
        </pc:picChg>
        <pc:picChg chg="add mod">
          <ac:chgData name="Isaac Levin" userId="9c4fb846-64f0-4c43-bb9c-68407671c7bc" providerId="ADAL" clId="{7E2808FB-F728-4C33-9093-750543E63877}" dt="2018-02-26T16:07:31.972" v="508" actId="1076"/>
          <ac:picMkLst>
            <pc:docMk/>
            <pc:sldMk cId="4184397700" sldId="262"/>
            <ac:picMk id="2060" creationId="{9D3F7423-7EC0-4DE7-89B4-3CB30C68BA8A}"/>
          </ac:picMkLst>
        </pc:picChg>
      </pc:sldChg>
      <pc:sldChg chg="addSp delSp modSp add">
        <pc:chgData name="Isaac Levin" userId="9c4fb846-64f0-4c43-bb9c-68407671c7bc" providerId="ADAL" clId="{7E2808FB-F728-4C33-9093-750543E63877}" dt="2018-02-27T18:36:58.589" v="599" actId="1076"/>
        <pc:sldMkLst>
          <pc:docMk/>
          <pc:sldMk cId="936419708" sldId="263"/>
        </pc:sldMkLst>
        <pc:spChg chg="add del mod">
          <ac:chgData name="Isaac Levin" userId="9c4fb846-64f0-4c43-bb9c-68407671c7bc" providerId="ADAL" clId="{7E2808FB-F728-4C33-9093-750543E63877}" dt="2018-02-25T19:00:21.695" v="79" actId="20577"/>
          <ac:spMkLst>
            <pc:docMk/>
            <pc:sldMk cId="936419708" sldId="263"/>
            <ac:spMk id="2" creationId="{B52BF80D-AEF4-46D3-8FC4-5AE9A4348FFE}"/>
          </ac:spMkLst>
        </pc:spChg>
        <pc:spChg chg="add del">
          <ac:chgData name="Isaac Levin" userId="9c4fb846-64f0-4c43-bb9c-68407671c7bc" providerId="ADAL" clId="{7E2808FB-F728-4C33-9093-750543E63877}" dt="2018-02-25T19:00:16.736" v="78" actId="478"/>
          <ac:spMkLst>
            <pc:docMk/>
            <pc:sldMk cId="936419708" sldId="263"/>
            <ac:spMk id="3" creationId="{53E08F28-4045-42AF-BDC3-72DF3B13ED7C}"/>
          </ac:spMkLst>
        </pc:spChg>
        <pc:spChg chg="add mod">
          <ac:chgData name="Isaac Levin" userId="9c4fb846-64f0-4c43-bb9c-68407671c7bc" providerId="ADAL" clId="{7E2808FB-F728-4C33-9093-750543E63877}" dt="2018-02-26T17:02:39.913" v="525" actId="1076"/>
          <ac:spMkLst>
            <pc:docMk/>
            <pc:sldMk cId="936419708" sldId="263"/>
            <ac:spMk id="3" creationId="{53613925-E838-443B-AE7D-191E48270E63}"/>
          </ac:spMkLst>
        </pc:spChg>
        <pc:spChg chg="add mod">
          <ac:chgData name="Isaac Levin" userId="9c4fb846-64f0-4c43-bb9c-68407671c7bc" providerId="ADAL" clId="{7E2808FB-F728-4C33-9093-750543E63877}" dt="2018-02-27T18:36:58.589" v="599" actId="1076"/>
          <ac:spMkLst>
            <pc:docMk/>
            <pc:sldMk cId="936419708" sldId="263"/>
            <ac:spMk id="4" creationId="{A9121E03-E121-45C9-AF80-61A3479D2E40}"/>
          </ac:spMkLst>
        </pc:spChg>
        <pc:spChg chg="add mod">
          <ac:chgData name="Isaac Levin" userId="9c4fb846-64f0-4c43-bb9c-68407671c7bc" providerId="ADAL" clId="{7E2808FB-F728-4C33-9093-750543E63877}" dt="2018-02-27T18:36:54.968" v="598" actId="1076"/>
          <ac:spMkLst>
            <pc:docMk/>
            <pc:sldMk cId="936419708" sldId="263"/>
            <ac:spMk id="5" creationId="{CA380FC2-B4CA-4245-9D0D-CF0042D324EF}"/>
          </ac:spMkLst>
        </pc:spChg>
        <pc:spChg chg="add mod">
          <ac:chgData name="Isaac Levin" userId="9c4fb846-64f0-4c43-bb9c-68407671c7bc" providerId="ADAL" clId="{7E2808FB-F728-4C33-9093-750543E63877}" dt="2018-02-26T15:43:42.841" v="505" actId="403"/>
          <ac:spMkLst>
            <pc:docMk/>
            <pc:sldMk cId="936419708" sldId="263"/>
            <ac:spMk id="6" creationId="{02F8241D-B9DC-46BE-B949-AF7FA1EB0A08}"/>
          </ac:spMkLst>
        </pc:spChg>
        <pc:spChg chg="add mod">
          <ac:chgData name="Isaac Levin" userId="9c4fb846-64f0-4c43-bb9c-68407671c7bc" providerId="ADAL" clId="{7E2808FB-F728-4C33-9093-750543E63877}" dt="2018-02-26T17:03:12.038" v="542" actId="20577"/>
          <ac:spMkLst>
            <pc:docMk/>
            <pc:sldMk cId="936419708" sldId="263"/>
            <ac:spMk id="7" creationId="{AF64FB9E-2091-44AC-8F3E-589C36D69BDE}"/>
          </ac:spMkLst>
        </pc:spChg>
        <pc:spChg chg="add mod">
          <ac:chgData name="Isaac Levin" userId="9c4fb846-64f0-4c43-bb9c-68407671c7bc" providerId="ADAL" clId="{7E2808FB-F728-4C33-9093-750543E63877}" dt="2018-02-26T17:45:37.765" v="573" actId="6549"/>
          <ac:spMkLst>
            <pc:docMk/>
            <pc:sldMk cId="936419708" sldId="263"/>
            <ac:spMk id="8" creationId="{6F1BBD24-A5CE-485A-A739-6E92748A7254}"/>
          </ac:spMkLst>
        </pc:spChg>
        <pc:spChg chg="add mod">
          <ac:chgData name="Isaac Levin" userId="9c4fb846-64f0-4c43-bb9c-68407671c7bc" providerId="ADAL" clId="{7E2808FB-F728-4C33-9093-750543E63877}" dt="2018-02-27T18:36:34.564" v="597" actId="20577"/>
          <ac:spMkLst>
            <pc:docMk/>
            <pc:sldMk cId="936419708" sldId="263"/>
            <ac:spMk id="9" creationId="{08416E10-44E9-4598-8BB6-D9C0E2BE54F0}"/>
          </ac:spMkLst>
        </pc:spChg>
      </pc:sldChg>
      <pc:sldChg chg="addSp delSp modSp new add">
        <pc:chgData name="Isaac Levin" userId="9c4fb846-64f0-4c43-bb9c-68407671c7bc" providerId="ADAL" clId="{7E2808FB-F728-4C33-9093-750543E63877}" dt="2018-02-25T19:22:40.143" v="399" actId="20577"/>
        <pc:sldMkLst>
          <pc:docMk/>
          <pc:sldMk cId="295301032" sldId="264"/>
        </pc:sldMkLst>
        <pc:spChg chg="mod">
          <ac:chgData name="Isaac Levin" userId="9c4fb846-64f0-4c43-bb9c-68407671c7bc" providerId="ADAL" clId="{7E2808FB-F728-4C33-9093-750543E63877}" dt="2018-02-25T19:22:40.143" v="399" actId="20577"/>
          <ac:spMkLst>
            <pc:docMk/>
            <pc:sldMk cId="295301032" sldId="264"/>
            <ac:spMk id="2" creationId="{6D46A15C-271E-4554-BD83-EC6271C8991D}"/>
          </ac:spMkLst>
        </pc:spChg>
        <pc:spChg chg="del mod">
          <ac:chgData name="Isaac Levin" userId="9c4fb846-64f0-4c43-bb9c-68407671c7bc" providerId="ADAL" clId="{7E2808FB-F728-4C33-9093-750543E63877}" dt="2018-02-25T19:22:28.946" v="387" actId="20577"/>
          <ac:spMkLst>
            <pc:docMk/>
            <pc:sldMk cId="295301032" sldId="264"/>
            <ac:spMk id="3" creationId="{3AC90CAE-02D0-448F-A939-312F8E3C3EC7}"/>
          </ac:spMkLst>
        </pc:spChg>
        <pc:picChg chg="add">
          <ac:chgData name="Isaac Levin" userId="9c4fb846-64f0-4c43-bb9c-68407671c7bc" providerId="ADAL" clId="{7E2808FB-F728-4C33-9093-750543E63877}" dt="2018-02-25T19:22:28.946" v="387" actId="20577"/>
          <ac:picMkLst>
            <pc:docMk/>
            <pc:sldMk cId="295301032" sldId="264"/>
            <ac:picMk id="4098" creationId="{5DABA148-E935-405E-BC3E-F397ED1F356B}"/>
          </ac:picMkLst>
        </pc:picChg>
      </pc:sldChg>
      <pc:sldChg chg="modSp new add">
        <pc:chgData name="Isaac Levin" userId="9c4fb846-64f0-4c43-bb9c-68407671c7bc" providerId="ADAL" clId="{7E2808FB-F728-4C33-9093-750543E63877}" dt="2018-02-25T19:22:48.874" v="408" actId="20577"/>
        <pc:sldMkLst>
          <pc:docMk/>
          <pc:sldMk cId="1432104633" sldId="265"/>
        </pc:sldMkLst>
        <pc:spChg chg="mod">
          <ac:chgData name="Isaac Levin" userId="9c4fb846-64f0-4c43-bb9c-68407671c7bc" providerId="ADAL" clId="{7E2808FB-F728-4C33-9093-750543E63877}" dt="2018-02-25T19:22:48.874" v="408" actId="20577"/>
          <ac:spMkLst>
            <pc:docMk/>
            <pc:sldMk cId="1432104633" sldId="265"/>
            <ac:spMk id="2" creationId="{EFBF7A27-9E36-46E7-AC68-6ECB05EBBDBF}"/>
          </ac:spMkLst>
        </pc:spChg>
      </pc:sldChg>
      <pc:sldChg chg="modSp new add">
        <pc:chgData name="Isaac Levin" userId="9c4fb846-64f0-4c43-bb9c-68407671c7bc" providerId="ADAL" clId="{7E2808FB-F728-4C33-9093-750543E63877}" dt="2018-02-25T19:23:54.963" v="420" actId="20577"/>
        <pc:sldMkLst>
          <pc:docMk/>
          <pc:sldMk cId="1830330565" sldId="266"/>
        </pc:sldMkLst>
        <pc:spChg chg="mod">
          <ac:chgData name="Isaac Levin" userId="9c4fb846-64f0-4c43-bb9c-68407671c7bc" providerId="ADAL" clId="{7E2808FB-F728-4C33-9093-750543E63877}" dt="2018-02-25T19:23:54.963" v="420" actId="20577"/>
          <ac:spMkLst>
            <pc:docMk/>
            <pc:sldMk cId="1830330565" sldId="266"/>
            <ac:spMk id="2" creationId="{334AC80B-3A7D-4F38-9635-1C3F61DE9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D90C-3DDE-414D-B50E-8621E1C5F7C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7AF88-4594-4DA7-97C5-52BECDB1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time expectations</a:t>
            </a:r>
          </a:p>
          <a:p>
            <a:r>
              <a:rPr lang="en-US" dirty="0" err="1"/>
              <a:t>Distrations</a:t>
            </a:r>
            <a:r>
              <a:rPr lang="en-US" dirty="0"/>
              <a:t> in office/work location</a:t>
            </a:r>
          </a:p>
          <a:p>
            <a:r>
              <a:rPr lang="en-US" dirty="0"/>
              <a:t>Family Distractions</a:t>
            </a:r>
          </a:p>
          <a:p>
            <a:r>
              <a:rPr lang="en-US" dirty="0"/>
              <a:t>Emails at 10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Dressed!</a:t>
            </a:r>
          </a:p>
          <a:p>
            <a:r>
              <a:rPr lang="en-US" dirty="0"/>
              <a:t>Take Breaks, don’t get sucked in, it ends poorly</a:t>
            </a:r>
          </a:p>
          <a:p>
            <a:r>
              <a:rPr lang="en-US" dirty="0"/>
              <a:t>Act like you are at an office</a:t>
            </a:r>
          </a:p>
          <a:p>
            <a:r>
              <a:rPr lang="en-US" dirty="0"/>
              <a:t>Keep your calendar up to date</a:t>
            </a:r>
          </a:p>
          <a:p>
            <a:r>
              <a:rPr lang="en-US" dirty="0"/>
              <a:t>Stick to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73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people don’t know what you are doing</a:t>
            </a:r>
          </a:p>
          <a:p>
            <a:r>
              <a:rPr lang="en-US" dirty="0"/>
              <a:t>Be able to step away to come back fresh</a:t>
            </a:r>
          </a:p>
          <a:p>
            <a:r>
              <a:rPr lang="en-US" dirty="0"/>
              <a:t>Manage your distractions</a:t>
            </a:r>
          </a:p>
          <a:p>
            <a:r>
              <a:rPr lang="en-US" dirty="0"/>
              <a:t>Don’t try to do it 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2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calls to touch base with colleagues</a:t>
            </a:r>
          </a:p>
          <a:p>
            <a:r>
              <a:rPr lang="en-US" dirty="0"/>
              <a:t>Own your day/week</a:t>
            </a:r>
          </a:p>
          <a:p>
            <a:r>
              <a:rPr lang="en-US" dirty="0"/>
              <a:t>Set family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4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Liberating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Blessed</a:t>
            </a:r>
          </a:p>
          <a:p>
            <a:r>
              <a:rPr lang="en-US" dirty="0"/>
              <a:t>Transformative</a:t>
            </a:r>
          </a:p>
          <a:p>
            <a:r>
              <a:rPr lang="en-US" dirty="0"/>
              <a:t>Self-Actualization</a:t>
            </a:r>
          </a:p>
          <a:p>
            <a:r>
              <a:rPr lang="en-US" dirty="0"/>
              <a:t>Fortunate</a:t>
            </a:r>
          </a:p>
          <a:p>
            <a:r>
              <a:rPr lang="en-US" dirty="0"/>
              <a:t>Fun!</a:t>
            </a:r>
          </a:p>
          <a:p>
            <a:r>
              <a:rPr lang="en-US" dirty="0"/>
              <a:t>Exciting</a:t>
            </a:r>
          </a:p>
          <a:p>
            <a:r>
              <a:rPr lang="en-US" dirty="0"/>
              <a:t>Challenging</a:t>
            </a:r>
          </a:p>
          <a:p>
            <a:r>
              <a:rPr lang="en-US" dirty="0"/>
              <a:t>Trying</a:t>
            </a:r>
          </a:p>
          <a:p>
            <a:r>
              <a:rPr lang="en-US" dirty="0"/>
              <a:t>Family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Peaceful</a:t>
            </a:r>
          </a:p>
          <a:p>
            <a:r>
              <a:rPr lang="en-US" dirty="0"/>
              <a:t>Life</a:t>
            </a:r>
          </a:p>
          <a:p>
            <a:r>
              <a:rPr lang="en-US" dirty="0"/>
              <a:t>Love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1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21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1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</a:t>
            </a:r>
          </a:p>
          <a:p>
            <a:r>
              <a:rPr lang="en-US"/>
              <a:t>Train commuting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1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1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1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F73-2DF5-4E19-9218-9D79586BA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From Home Is it for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FC677-ECC4-458D-B0DF-03E5B4B0B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Exploration on the Checks and Balances</a:t>
            </a:r>
          </a:p>
        </p:txBody>
      </p:sp>
    </p:spTree>
    <p:extLst>
      <p:ext uri="{BB962C8B-B14F-4D97-AF65-F5344CB8AC3E}">
        <p14:creationId xmlns:p14="http://schemas.microsoft.com/office/powerpoint/2010/main" val="17492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</a:t>
            </a:r>
          </a:p>
        </p:txBody>
      </p:sp>
      <p:pic>
        <p:nvPicPr>
          <p:cNvPr id="3074" name="Picture 2" descr="Willy Wonka - YOU HAVE DEVELOPERS IN 3 TIME ZONES YOU MUST BE SO EFFICIENT">
            <a:extLst>
              <a:ext uri="{FF2B5EF4-FFF2-40B4-BE49-F238E27FC236}">
                <a16:creationId xmlns:a16="http://schemas.microsoft.com/office/drawing/2014/main" id="{BC2E2D37-87E3-4E3D-89F7-6593490E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01" y="1818314"/>
            <a:ext cx="27190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ttered messy disorganized home office Phoenix Arizona house for sale real estate photo">
            <a:extLst>
              <a:ext uri="{FF2B5EF4-FFF2-40B4-BE49-F238E27FC236}">
                <a16:creationId xmlns:a16="http://schemas.microsoft.com/office/drawing/2014/main" id="{86F28B2A-2E4F-43E1-94D0-9D5388E1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39" y="1818314"/>
            <a:ext cx="28875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0D03844-4EE8-4989-B7FD-1AEFF210C810}"/>
              </a:ext>
            </a:extLst>
          </p:cNvPr>
          <p:cNvGrpSpPr/>
          <p:nvPr/>
        </p:nvGrpSpPr>
        <p:grpSpPr>
          <a:xfrm>
            <a:off x="1214105" y="3842345"/>
            <a:ext cx="4142641" cy="2574832"/>
            <a:chOff x="1110868" y="3715898"/>
            <a:chExt cx="4631396" cy="2655332"/>
          </a:xfrm>
        </p:grpSpPr>
        <p:pic>
          <p:nvPicPr>
            <p:cNvPr id="3082" name="Picture 10" descr="MR &amp; PR">
              <a:extLst>
                <a:ext uri="{FF2B5EF4-FFF2-40B4-BE49-F238E27FC236}">
                  <a16:creationId xmlns:a16="http://schemas.microsoft.com/office/drawing/2014/main" id="{205C8F9A-97E4-4E5A-A43C-524FDDA8B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048" y="4085230"/>
              <a:ext cx="2255838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65CD14-1736-4A49-B4EA-6596BD1807A1}"/>
                </a:ext>
              </a:extLst>
            </p:cNvPr>
            <p:cNvSpPr txBox="1"/>
            <p:nvPr/>
          </p:nvSpPr>
          <p:spPr>
            <a:xfrm>
              <a:off x="1110868" y="3715898"/>
              <a:ext cx="463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Daddy is Home, I Must Get His Attention</a:t>
              </a:r>
            </a:p>
          </p:txBody>
        </p:sp>
      </p:grpSp>
      <p:pic>
        <p:nvPicPr>
          <p:cNvPr id="3076" name="Picture 4" descr="Should You Respond To Late Night Emails From Your Boss - Featured">
            <a:extLst>
              <a:ext uri="{FF2B5EF4-FFF2-40B4-BE49-F238E27FC236}">
                <a16:creationId xmlns:a16="http://schemas.microsoft.com/office/drawing/2014/main" id="{D2DA1FD3-B067-4334-945A-899A589D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14" y="4275543"/>
            <a:ext cx="2889504" cy="19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3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</a:t>
            </a:r>
          </a:p>
        </p:txBody>
      </p:sp>
      <p:pic>
        <p:nvPicPr>
          <p:cNvPr id="1026" name="Picture 2" descr="https://marketingland.com/wp-content/ml-loads/2016/10/youtube-ipad-ss-1920.jpg">
            <a:extLst>
              <a:ext uri="{FF2B5EF4-FFF2-40B4-BE49-F238E27FC236}">
                <a16:creationId xmlns:a16="http://schemas.microsoft.com/office/drawing/2014/main" id="{6307A7BC-58CC-4D6F-85C3-0925E34E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349" y="1965462"/>
            <a:ext cx="32511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iac isolation">
            <a:extLst>
              <a:ext uri="{FF2B5EF4-FFF2-40B4-BE49-F238E27FC236}">
                <a16:creationId xmlns:a16="http://schemas.microsoft.com/office/drawing/2014/main" id="{7647DA36-7853-4451-950E-0A59AE19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98" y="1965462"/>
            <a:ext cx="368543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ontent.i4cp.com/images/image_uploads/0000/1411/tired-employee.jpg?1393745039">
            <a:extLst>
              <a:ext uri="{FF2B5EF4-FFF2-40B4-BE49-F238E27FC236}">
                <a16:creationId xmlns:a16="http://schemas.microsoft.com/office/drawing/2014/main" id="{8CFE5758-7FF4-4ED1-802E-C9DAFFF4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7" y="4068402"/>
            <a:ext cx="3702385" cy="22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it Better?</a:t>
            </a:r>
          </a:p>
        </p:txBody>
      </p:sp>
      <p:pic>
        <p:nvPicPr>
          <p:cNvPr id="1026" name="Picture 2" descr="How can we make it better?">
            <a:extLst>
              <a:ext uri="{FF2B5EF4-FFF2-40B4-BE49-F238E27FC236}">
                <a16:creationId xmlns:a16="http://schemas.microsoft.com/office/drawing/2014/main" id="{1436CDF8-8952-4E85-8EBA-07813702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30" y="2395955"/>
            <a:ext cx="5281370" cy="35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1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34" y="2766219"/>
            <a:ext cx="5476732" cy="1325562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rson" panose="02000500000000000000" pitchFamily="2" charset="0"/>
                <a:cs typeface="Angsana New" panose="020B0502040204020203" pitchFamily="18" charset="-34"/>
              </a:rPr>
              <a:t>Be Accountable</a:t>
            </a:r>
          </a:p>
        </p:txBody>
      </p:sp>
    </p:spTree>
    <p:extLst>
      <p:ext uri="{BB962C8B-B14F-4D97-AF65-F5344CB8AC3E}">
        <p14:creationId xmlns:p14="http://schemas.microsoft.com/office/powerpoint/2010/main" val="49838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21" y="2766219"/>
            <a:ext cx="3281958" cy="1325562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rson" panose="02000500000000000000" pitchFamily="2" charset="0"/>
                <a:cs typeface="Angsana New" panose="020B0502040204020203" pitchFamily="18" charset="-34"/>
              </a:rPr>
              <a:t>Be Aware</a:t>
            </a:r>
          </a:p>
        </p:txBody>
      </p:sp>
    </p:spTree>
    <p:extLst>
      <p:ext uri="{BB962C8B-B14F-4D97-AF65-F5344CB8AC3E}">
        <p14:creationId xmlns:p14="http://schemas.microsoft.com/office/powerpoint/2010/main" val="105012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07" y="2766219"/>
            <a:ext cx="3971385" cy="1325562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arson" panose="02000500000000000000" pitchFamily="2" charset="0"/>
                <a:cs typeface="Angsana New" panose="020B0502040204020203" pitchFamily="18" charset="-34"/>
              </a:rPr>
              <a:t>Be Present</a:t>
            </a:r>
          </a:p>
        </p:txBody>
      </p:sp>
    </p:spTree>
    <p:extLst>
      <p:ext uri="{BB962C8B-B14F-4D97-AF65-F5344CB8AC3E}">
        <p14:creationId xmlns:p14="http://schemas.microsoft.com/office/powerpoint/2010/main" val="164154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5CFA0-E4B5-4293-9402-E05AD2D3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2" y="204023"/>
            <a:ext cx="8017538" cy="64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My Friends</a:t>
            </a:r>
          </a:p>
        </p:txBody>
      </p:sp>
      <p:pic>
        <p:nvPicPr>
          <p:cNvPr id="2050" name="Picture 2" descr="https://pbs.twimg.com/profile_images/924741233213353985/QzP5A-NO_400x400.jpg">
            <a:extLst>
              <a:ext uri="{FF2B5EF4-FFF2-40B4-BE49-F238E27FC236}">
                <a16:creationId xmlns:a16="http://schemas.microsoft.com/office/drawing/2014/main" id="{272BE0FD-FFD9-4C40-82C1-1A38451C7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949" y="268771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912839730336751616/gMXLDURT_400x400.jpg">
            <a:extLst>
              <a:ext uri="{FF2B5EF4-FFF2-40B4-BE49-F238E27FC236}">
                <a16:creationId xmlns:a16="http://schemas.microsoft.com/office/drawing/2014/main" id="{6982351F-3308-4552-80A8-673EFA2C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26306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ttaddie.files.wordpress.com/2015/06/wbqtuae4_400x400.png">
            <a:extLst>
              <a:ext uri="{FF2B5EF4-FFF2-40B4-BE49-F238E27FC236}">
                <a16:creationId xmlns:a16="http://schemas.microsoft.com/office/drawing/2014/main" id="{E133F194-BFD5-47E7-AB2A-69B5B24B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867886258160357378/HUMv8OXa_400x400.jpg">
            <a:extLst>
              <a:ext uri="{FF2B5EF4-FFF2-40B4-BE49-F238E27FC236}">
                <a16:creationId xmlns:a16="http://schemas.microsoft.com/office/drawing/2014/main" id="{C041C67C-ABD6-4190-B31A-1919B88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905881043101732865/du8VvGd8_400x400.jpg">
            <a:extLst>
              <a:ext uri="{FF2B5EF4-FFF2-40B4-BE49-F238E27FC236}">
                <a16:creationId xmlns:a16="http://schemas.microsoft.com/office/drawing/2014/main" id="{6E6AF088-4F3C-422C-ACA9-EAD3CF65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4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952297248372662272/fvQM9RBI_400x400.jpg">
            <a:extLst>
              <a:ext uri="{FF2B5EF4-FFF2-40B4-BE49-F238E27FC236}">
                <a16:creationId xmlns:a16="http://schemas.microsoft.com/office/drawing/2014/main" id="{9D3F7423-7EC0-4DE7-89B4-3CB30C68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877770779135528960/87PABaa2_400x400.jpg">
            <a:extLst>
              <a:ext uri="{FF2B5EF4-FFF2-40B4-BE49-F238E27FC236}">
                <a16:creationId xmlns:a16="http://schemas.microsoft.com/office/drawing/2014/main" id="{34932BCD-FEBE-4EFF-9D39-E658F87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007120?s=460&amp;v=4">
            <a:extLst>
              <a:ext uri="{FF2B5EF4-FFF2-40B4-BE49-F238E27FC236}">
                <a16:creationId xmlns:a16="http://schemas.microsoft.com/office/drawing/2014/main" id="{1A9E7608-655F-4E3B-90BE-167996E6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F3246-F52E-4CDF-B3D1-E263E31C1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27" y="739335"/>
            <a:ext cx="9508651" cy="5379329"/>
          </a:xfrm>
        </p:spPr>
      </p:pic>
    </p:spTree>
    <p:extLst>
      <p:ext uri="{BB962C8B-B14F-4D97-AF65-F5344CB8AC3E}">
        <p14:creationId xmlns:p14="http://schemas.microsoft.com/office/powerpoint/2010/main" val="3769338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8AFA-89A8-46AF-88E3-6F0B38EE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223" y="3254356"/>
            <a:ext cx="5381443" cy="28091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thinking-minds.net/wp-content/uploads/2016/09/Change-Your-Mindset-by-Asking-the-Right-Questions.jpg">
            <a:extLst>
              <a:ext uri="{FF2B5EF4-FFF2-40B4-BE49-F238E27FC236}">
                <a16:creationId xmlns:a16="http://schemas.microsoft.com/office/drawing/2014/main" id="{2349D95D-D121-4D58-B021-25A9B90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22" y="2036576"/>
            <a:ext cx="7870844" cy="39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B530A-9F94-4FED-B269-834AA255E698}"/>
              </a:ext>
            </a:extLst>
          </p:cNvPr>
          <p:cNvSpPr txBox="1"/>
          <p:nvPr/>
        </p:nvSpPr>
        <p:spPr>
          <a:xfrm>
            <a:off x="4140358" y="886002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045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name is Isaac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8F28-4045-42AF-BDC3-72DF3B13E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work at Microsoft, I work from home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Norwalk, CT</a:t>
            </a:r>
          </a:p>
          <a:p>
            <a:r>
              <a:rPr lang="en-US" dirty="0"/>
              <a:t>Wife (Ariana)</a:t>
            </a:r>
          </a:p>
          <a:p>
            <a:r>
              <a:rPr lang="en-US" dirty="0"/>
              <a:t>2 year old (Isaac)</a:t>
            </a:r>
          </a:p>
          <a:p>
            <a:r>
              <a:rPr lang="en-US" dirty="0"/>
              <a:t>6 month old (Avery)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19F4-9589-45FE-8CD2-79F85F7CC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34" y="2554420"/>
            <a:ext cx="2900096" cy="2900096"/>
          </a:xfrm>
          <a:prstGeom prst="rect">
            <a:avLst/>
          </a:prstGeom>
        </p:spPr>
      </p:pic>
      <p:pic>
        <p:nvPicPr>
          <p:cNvPr id="11" name="Picture 1" descr=".---e.- &#10;ة؛،زءه &#10;سهة::؟م2. - ٠٠::::ss: &#10;..........::٠ي ٠. ٤٤٠ ">
            <a:extLst>
              <a:ext uri="{FF2B5EF4-FFF2-40B4-BE49-F238E27FC236}">
                <a16:creationId xmlns:a16="http://schemas.microsoft.com/office/drawing/2014/main" id="{01BAD76F-FA58-422C-BF69-7C2DCEBDA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34" r="3629" b="4180"/>
          <a:stretch/>
        </p:blipFill>
        <p:spPr bwMode="auto">
          <a:xfrm>
            <a:off x="6684610" y="1691322"/>
            <a:ext cx="3013543" cy="3962537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0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 from home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60D8E-D16A-4BD7-B3AC-D3544419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1" y="2259604"/>
            <a:ext cx="5669737" cy="4232636"/>
          </a:xfrm>
        </p:spPr>
      </p:pic>
    </p:spTree>
    <p:extLst>
      <p:ext uri="{BB962C8B-B14F-4D97-AF65-F5344CB8AC3E}">
        <p14:creationId xmlns:p14="http://schemas.microsoft.com/office/powerpoint/2010/main" val="40359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A15C-271E-4554-BD83-EC6271C8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Working from Home Top Positives?</a:t>
            </a:r>
          </a:p>
        </p:txBody>
      </p:sp>
      <p:pic>
        <p:nvPicPr>
          <p:cNvPr id="4098" name="Picture 2" descr="bueller">
            <a:extLst>
              <a:ext uri="{FF2B5EF4-FFF2-40B4-BE49-F238E27FC236}">
                <a16:creationId xmlns:a16="http://schemas.microsoft.com/office/drawing/2014/main" id="{5DABA148-E935-405E-BC3E-F397ED1F3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389545"/>
            <a:ext cx="7429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7A27-9E36-46E7-AC68-6ECB05EB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Commute</a:t>
            </a:r>
          </a:p>
        </p:txBody>
      </p:sp>
      <p:pic>
        <p:nvPicPr>
          <p:cNvPr id="1030" name="Picture 6" descr="Infographic: Which U.S. Cities Have The Longest Commutes | Statista">
            <a:extLst>
              <a:ext uri="{FF2B5EF4-FFF2-40B4-BE49-F238E27FC236}">
                <a16:creationId xmlns:a16="http://schemas.microsoft.com/office/drawing/2014/main" id="{399047E2-9FAA-4186-9E7E-DB6B6621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81" y="2211478"/>
            <a:ext cx="5699319" cy="40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drnemerovski.com/wp-content/uploads/2016/07/image_road_rage_woman_1.jpg">
            <a:extLst>
              <a:ext uri="{FF2B5EF4-FFF2-40B4-BE49-F238E27FC236}">
                <a16:creationId xmlns:a16="http://schemas.microsoft.com/office/drawing/2014/main" id="{1CD6A631-537C-45AB-AE46-D30C79887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5693891"/>
            <a:ext cx="61819" cy="6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D7D016-CE57-4FA4-8C1A-0EB02BE9F9CB}"/>
              </a:ext>
            </a:extLst>
          </p:cNvPr>
          <p:cNvGrpSpPr/>
          <p:nvPr/>
        </p:nvGrpSpPr>
        <p:grpSpPr>
          <a:xfrm>
            <a:off x="1026990" y="1961731"/>
            <a:ext cx="3234840" cy="2367456"/>
            <a:chOff x="1026990" y="1961731"/>
            <a:chExt cx="3234840" cy="2367456"/>
          </a:xfrm>
        </p:grpSpPr>
        <p:pic>
          <p:nvPicPr>
            <p:cNvPr id="2052" name="Picture 4" descr="http://drnemerovski.com/wp-content/uploads/2016/07/image_road_rage_woman_1.jpg">
              <a:extLst>
                <a:ext uri="{FF2B5EF4-FFF2-40B4-BE49-F238E27FC236}">
                  <a16:creationId xmlns:a16="http://schemas.microsoft.com/office/drawing/2014/main" id="{63C50B92-7D4C-4354-B111-C42D37556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17291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1D13B9-7764-471D-97D7-0BA4CC1634F3}"/>
                </a:ext>
              </a:extLst>
            </p:cNvPr>
            <p:cNvGrpSpPr/>
            <p:nvPr/>
          </p:nvGrpSpPr>
          <p:grpSpPr>
            <a:xfrm>
              <a:off x="1026990" y="1961731"/>
              <a:ext cx="3234840" cy="2367456"/>
              <a:chOff x="1026990" y="1961731"/>
              <a:chExt cx="3234840" cy="236745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3B9DBCC-E0DA-4E2E-967A-1E6FDFC02000}"/>
                  </a:ext>
                </a:extLst>
              </p:cNvPr>
              <p:cNvSpPr/>
              <p:nvPr/>
            </p:nvSpPr>
            <p:spPr>
              <a:xfrm>
                <a:off x="1026990" y="1961731"/>
                <a:ext cx="3234840" cy="2367456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FDFD781-10EA-49E5-A640-4F18E59D3955}"/>
                  </a:ext>
                </a:extLst>
              </p:cNvPr>
              <p:cNvCxnSpPr/>
              <p:nvPr/>
            </p:nvCxnSpPr>
            <p:spPr>
              <a:xfrm>
                <a:off x="1667672" y="2211478"/>
                <a:ext cx="1980829" cy="18408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3B338A-D47D-4728-A6D1-5FAD54784072}"/>
              </a:ext>
            </a:extLst>
          </p:cNvPr>
          <p:cNvGrpSpPr/>
          <p:nvPr/>
        </p:nvGrpSpPr>
        <p:grpSpPr>
          <a:xfrm>
            <a:off x="1296253" y="4558352"/>
            <a:ext cx="2696314" cy="1692737"/>
            <a:chOff x="1296253" y="4558352"/>
            <a:chExt cx="2696314" cy="1692737"/>
          </a:xfrm>
        </p:grpSpPr>
        <p:pic>
          <p:nvPicPr>
            <p:cNvPr id="2054" name="Picture 6" descr="RMT said plans to deliver parcels via the Tube would cause chaos (Picture: Getty)">
              <a:extLst>
                <a:ext uri="{FF2B5EF4-FFF2-40B4-BE49-F238E27FC236}">
                  <a16:creationId xmlns:a16="http://schemas.microsoft.com/office/drawing/2014/main" id="{7062228D-DF73-40D6-81CF-9017B2530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4722125"/>
              <a:ext cx="205581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E1A198-B4E5-4362-83A6-D4DB24021AA1}"/>
                </a:ext>
              </a:extLst>
            </p:cNvPr>
            <p:cNvGrpSpPr/>
            <p:nvPr/>
          </p:nvGrpSpPr>
          <p:grpSpPr>
            <a:xfrm>
              <a:off x="1296253" y="4558352"/>
              <a:ext cx="2696314" cy="1692737"/>
              <a:chOff x="1296253" y="4558352"/>
              <a:chExt cx="2696314" cy="169273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2E6F241-415E-4130-8D2C-01F4445AC2BE}"/>
                  </a:ext>
                </a:extLst>
              </p:cNvPr>
              <p:cNvCxnSpPr/>
              <p:nvPr/>
            </p:nvCxnSpPr>
            <p:spPr>
              <a:xfrm>
                <a:off x="1355678" y="4558352"/>
                <a:ext cx="2461146" cy="168777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0346F3D-B272-43CA-A112-818C4111C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253" y="4559449"/>
                <a:ext cx="2696314" cy="16916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21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</a:t>
            </a:r>
          </a:p>
        </p:txBody>
      </p:sp>
      <p:pic>
        <p:nvPicPr>
          <p:cNvPr id="1026" name="Picture 2" descr="Professor Kelly, his wife Jung-A Kim and their children became bizarrely world-famous after Marion and James's antics on live TV">
            <a:extLst>
              <a:ext uri="{FF2B5EF4-FFF2-40B4-BE49-F238E27FC236}">
                <a16:creationId xmlns:a16="http://schemas.microsoft.com/office/drawing/2014/main" id="{7431829B-984D-4369-BC2C-CB36A1635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91" y="1947358"/>
            <a:ext cx="362331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ck">
            <a:extLst>
              <a:ext uri="{FF2B5EF4-FFF2-40B4-BE49-F238E27FC236}">
                <a16:creationId xmlns:a16="http://schemas.microsoft.com/office/drawing/2014/main" id="{5FE448BC-E588-448A-A5FB-8DA7AC4F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349" y="1810328"/>
            <a:ext cx="2124134" cy="21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red in meeting">
            <a:extLst>
              <a:ext uri="{FF2B5EF4-FFF2-40B4-BE49-F238E27FC236}">
                <a16:creationId xmlns:a16="http://schemas.microsoft.com/office/drawing/2014/main" id="{E00E0C23-3BC2-4C41-8E6D-30B45CB2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96" y="4260794"/>
            <a:ext cx="3086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orking on the beach">
            <a:extLst>
              <a:ext uri="{FF2B5EF4-FFF2-40B4-BE49-F238E27FC236}">
                <a16:creationId xmlns:a16="http://schemas.microsoft.com/office/drawing/2014/main" id="{8B37EE72-4C84-46A5-81A3-6D962DA3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66" y="4260794"/>
            <a:ext cx="3086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853BC-4A3C-40AF-87CF-5892514C6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42" y="3048000"/>
            <a:ext cx="3251200" cy="1828800"/>
          </a:xfrm>
        </p:spPr>
      </p:pic>
      <p:pic>
        <p:nvPicPr>
          <p:cNvPr id="1026" name="Picture 2" descr="http://mojmalnews.com/wp-content/uploads/2017/08/pretty-sure-this-is-my-dream-office-love-the-dark-blue-gray-lower-desk-cabinets-nice-design-at-home-office-ideas-10.jpg">
            <a:extLst>
              <a:ext uri="{FF2B5EF4-FFF2-40B4-BE49-F238E27FC236}">
                <a16:creationId xmlns:a16="http://schemas.microsoft.com/office/drawing/2014/main" id="{4ADF10BD-E35D-47A1-91DA-A2F3BE04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97" y="2461146"/>
            <a:ext cx="2012865" cy="30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uxurybusla.com/wp-content/uploads/2015/12/Gorgeous-Chandelier-above-Maple-Desk-and-Brown-Tufted-Chair-beside-Tidy-Oak-Bookshelves-on-Laminate-Teak-Flooring-for-Elegant-Home-Office-with-Wide-Window.jpg">
            <a:extLst>
              <a:ext uri="{FF2B5EF4-FFF2-40B4-BE49-F238E27FC236}">
                <a16:creationId xmlns:a16="http://schemas.microsoft.com/office/drawing/2014/main" id="{EF702C71-A8C4-4E49-A90F-9B13C4EF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40" y="30480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7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Common Pitfalls</a:t>
            </a:r>
          </a:p>
        </p:txBody>
      </p:sp>
      <p:pic>
        <p:nvPicPr>
          <p:cNvPr id="2052" name="Picture 4" descr="T-shirt yellow face facial expression emoticon smile nose smiley">
            <a:extLst>
              <a:ext uri="{FF2B5EF4-FFF2-40B4-BE49-F238E27FC236}">
                <a16:creationId xmlns:a16="http://schemas.microsoft.com/office/drawing/2014/main" id="{B9FC4C84-B53E-4028-8DCE-A5FE7676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10" y="1968185"/>
            <a:ext cx="4245192" cy="424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</a:t>
            </a:r>
          </a:p>
        </p:txBody>
      </p:sp>
      <p:pic>
        <p:nvPicPr>
          <p:cNvPr id="2050" name="Picture 2" descr="employee eating at his desk">
            <a:extLst>
              <a:ext uri="{FF2B5EF4-FFF2-40B4-BE49-F238E27FC236}">
                <a16:creationId xmlns:a16="http://schemas.microsoft.com/office/drawing/2014/main" id="{1CFF3FC3-A803-42F0-B975-9BF6983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718" y="2616877"/>
            <a:ext cx="3755923" cy="28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ces.ed.gov/nceskids/createagraph/graphwrite.aspx?ID=794a0280e07948e18cc935b854a92f30&amp;r=75283.8647126&amp;file=png">
            <a:extLst>
              <a:ext uri="{FF2B5EF4-FFF2-40B4-BE49-F238E27FC236}">
                <a16:creationId xmlns:a16="http://schemas.microsoft.com/office/drawing/2014/main" id="{D10B6857-D44F-4738-A577-32FCFB85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739348"/>
            <a:ext cx="296241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ces.ed.gov/nceskids/createagraph/graphwrite.aspx?ID=794a0280e07948e18cc935b854a92f30&amp;r=75929.230089&amp;file=png">
            <a:extLst>
              <a:ext uri="{FF2B5EF4-FFF2-40B4-BE49-F238E27FC236}">
                <a16:creationId xmlns:a16="http://schemas.microsoft.com/office/drawing/2014/main" id="{78227372-DC8A-45DB-B27E-D93000A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4206240"/>
            <a:ext cx="296241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FEF19-0126-4CB7-AD26-5369E1E6E29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1582</TotalTime>
  <Words>247</Words>
  <Application>Microsoft Office PowerPoint</Application>
  <PresentationFormat>Widescreen</PresentationFormat>
  <Paragraphs>88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Angsana New</vt:lpstr>
      <vt:lpstr>Arial</vt:lpstr>
      <vt:lpstr>Calibri</vt:lpstr>
      <vt:lpstr>Carson</vt:lpstr>
      <vt:lpstr>Century Schoolbook</vt:lpstr>
      <vt:lpstr>Wingdings 2</vt:lpstr>
      <vt:lpstr>View</vt:lpstr>
      <vt:lpstr>Working From Home Is it for You?</vt:lpstr>
      <vt:lpstr>My name is Isaac</vt:lpstr>
      <vt:lpstr>My work from home story</vt:lpstr>
      <vt:lpstr>  Working from Home Top Positives?</vt:lpstr>
      <vt:lpstr>No Commute</vt:lpstr>
      <vt:lpstr>Work/Life Balance</vt:lpstr>
      <vt:lpstr>Build Your Own Space</vt:lpstr>
      <vt:lpstr>Common Pitfalls</vt:lpstr>
      <vt:lpstr>Health</vt:lpstr>
      <vt:lpstr>Work/Life Balance</vt:lpstr>
      <vt:lpstr>Social Impact</vt:lpstr>
      <vt:lpstr>How Can we Make it Better?</vt:lpstr>
      <vt:lpstr>Be Accountable</vt:lpstr>
      <vt:lpstr>Be Aware</vt:lpstr>
      <vt:lpstr>Be Present</vt:lpstr>
      <vt:lpstr>PowerPoint Presentation</vt:lpstr>
      <vt:lpstr>Thank you To My Friends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From Home Is it for You?</dc:title>
  <dc:creator>Isaac Levin</dc:creator>
  <cp:lastModifiedBy>Isaac Levin</cp:lastModifiedBy>
  <cp:revision>61</cp:revision>
  <dcterms:created xsi:type="dcterms:W3CDTF">2018-02-25T18:35:22Z</dcterms:created>
  <dcterms:modified xsi:type="dcterms:W3CDTF">2018-04-07T15:55:15Z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islevin@microsoft.com</vt:lpwstr>
  </property>
  <property fmtid="{D5CDD505-2E9C-101B-9397-08002B2CF9AE}" pid="5" name="MSIP_Label_f42aa342-8706-4288-bd11-ebb85995028c_SetDate">
    <vt:lpwstr>2018-02-25T18:40:10.9914229Z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